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3" r:id="rId3"/>
    <p:sldId id="269" r:id="rId4"/>
    <p:sldId id="258" r:id="rId5"/>
    <p:sldId id="259" r:id="rId6"/>
    <p:sldId id="262" r:id="rId7"/>
    <p:sldId id="26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00"/>
    <a:srgbClr val="6F7379"/>
    <a:srgbClr val="B6D8EA"/>
    <a:srgbClr val="D5C962"/>
    <a:srgbClr val="90A34A"/>
    <a:srgbClr val="567330"/>
    <a:srgbClr val="837B4C"/>
    <a:srgbClr val="7BC1C0"/>
    <a:srgbClr val="320000"/>
    <a:srgbClr val="2F6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2438" autoAdjust="0"/>
  </p:normalViewPr>
  <p:slideViewPr>
    <p:cSldViewPr snapToGrid="0" snapToObjects="1">
      <p:cViewPr>
        <p:scale>
          <a:sx n="100" d="100"/>
          <a:sy n="100" d="100"/>
        </p:scale>
        <p:origin x="-2264" y="-664"/>
      </p:cViewPr>
      <p:guideLst>
        <p:guide orient="horz" pos="4256"/>
        <p:guide orient="horz" pos="64"/>
        <p:guide pos="5688"/>
        <p:guide pos="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op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934" y="342900"/>
            <a:ext cx="9211733" cy="1682750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1" y="562246"/>
            <a:ext cx="2002531" cy="123068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63800" y="611831"/>
            <a:ext cx="6565900" cy="11430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5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05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1"/>
            <a:ext cx="3008313" cy="4330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2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73600"/>
            <a:ext cx="5486400" cy="566738"/>
          </a:xfrm>
        </p:spPr>
        <p:txBody>
          <a:bodyPr lIns="0" tIns="0" rIns="0" bIns="0"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492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3038"/>
            <a:ext cx="5486400" cy="50318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4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45100"/>
            <a:ext cx="5486400" cy="566738"/>
          </a:xfrm>
        </p:spPr>
        <p:txBody>
          <a:bodyPr lIns="0" tIns="0" rIns="0" bIns="0"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/>
          </p:nvPr>
        </p:nvSpPr>
        <p:spPr>
          <a:xfrm>
            <a:off x="118157" y="1016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9"/>
          </p:nvPr>
        </p:nvSpPr>
        <p:spPr>
          <a:xfrm>
            <a:off x="2349123" y="1016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20"/>
          </p:nvPr>
        </p:nvSpPr>
        <p:spPr>
          <a:xfrm>
            <a:off x="4580089" y="1016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21"/>
          </p:nvPr>
        </p:nvSpPr>
        <p:spPr>
          <a:xfrm>
            <a:off x="6811434" y="1016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2"/>
          </p:nvPr>
        </p:nvSpPr>
        <p:spPr>
          <a:xfrm>
            <a:off x="118536" y="17780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idx="23"/>
          </p:nvPr>
        </p:nvSpPr>
        <p:spPr>
          <a:xfrm>
            <a:off x="2349502" y="17780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idx="24"/>
          </p:nvPr>
        </p:nvSpPr>
        <p:spPr>
          <a:xfrm>
            <a:off x="4580468" y="17780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25"/>
          </p:nvPr>
        </p:nvSpPr>
        <p:spPr>
          <a:xfrm>
            <a:off x="6811813" y="17780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idx="26"/>
          </p:nvPr>
        </p:nvSpPr>
        <p:spPr>
          <a:xfrm>
            <a:off x="120124" y="34544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idx="27"/>
          </p:nvPr>
        </p:nvSpPr>
        <p:spPr>
          <a:xfrm>
            <a:off x="2351090" y="34544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idx="28"/>
          </p:nvPr>
        </p:nvSpPr>
        <p:spPr>
          <a:xfrm>
            <a:off x="4582056" y="34544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9"/>
          </p:nvPr>
        </p:nvSpPr>
        <p:spPr>
          <a:xfrm>
            <a:off x="6813401" y="3454400"/>
            <a:ext cx="2218266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20949" y="-425450"/>
            <a:ext cx="4102101" cy="8229600"/>
          </a:xfrm>
        </p:spPr>
        <p:txBody>
          <a:bodyPr vert="eaVert"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op Block) + BG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7463" y="2025650"/>
            <a:ext cx="9161463" cy="4832350"/>
          </a:xfrm>
        </p:spPr>
        <p:txBody>
          <a:bodyPr lIns="0" tIns="0" rIns="0" bIns="0" anchor="ctr" anchorCtr="1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background image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6934" y="342900"/>
            <a:ext cx="9211733" cy="1682750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63800" y="611831"/>
            <a:ext cx="6565900" cy="1143000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1" y="562246"/>
            <a:ext cx="2002531" cy="12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eft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5842000" cy="1143000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6933" y="1"/>
            <a:ext cx="2455334" cy="6858000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1" y="174896"/>
            <a:ext cx="2002531" cy="12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8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24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24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934" y="6004983"/>
            <a:ext cx="9211733" cy="853017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390218"/>
            <a:ext cx="2133600" cy="365125"/>
          </a:xfrm>
        </p:spPr>
        <p:txBody>
          <a:bodyPr/>
          <a:lstStyle/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3800" y="6390218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90218"/>
            <a:ext cx="660400" cy="365125"/>
          </a:xfrm>
        </p:spPr>
        <p:txBody>
          <a:bodyPr/>
          <a:lstStyle/>
          <a:p>
            <a:fld id="{5C7E7732-2114-5648-AFB6-3C6900045D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" y="1181100"/>
            <a:ext cx="2797969" cy="3581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your profile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822700" y="1181100"/>
            <a:ext cx="4622800" cy="3581400"/>
          </a:xfrm>
        </p:spPr>
        <p:txBody>
          <a:bodyPr/>
          <a:lstStyle>
            <a:lvl1pPr marL="0" indent="0">
              <a:buNone/>
              <a:defRPr sz="2800" baseline="0"/>
            </a:lvl1pPr>
            <a:lvl2pPr marL="457200" indent="0" algn="l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Your Name Here</a:t>
            </a:r>
          </a:p>
          <a:p>
            <a:pPr lvl="0"/>
            <a:r>
              <a:rPr lang="en-US" dirty="0" smtClean="0"/>
              <a:t>Your Title</a:t>
            </a:r>
          </a:p>
          <a:p>
            <a:pPr lvl="0"/>
            <a:r>
              <a:rPr lang="en-US" dirty="0" smtClean="0"/>
              <a:t>Your Email</a:t>
            </a:r>
          </a:p>
          <a:p>
            <a:pPr lvl="0"/>
            <a:r>
              <a:rPr lang="en-US" dirty="0" smtClean="0"/>
              <a:t>Your Phone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" y="6098236"/>
            <a:ext cx="1090906" cy="6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6E21-24C0-F647-A023-8FCA44831A3B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7732-2114-5648-AFB6-3C690004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  <p:sldLayoutId id="2147483662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0426850_10152559767721952_3689576586284323685_n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1483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(with background 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(no background 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CTO Theme Presentation</a:t>
            </a:r>
            <a:br>
              <a:rPr lang="en-US" dirty="0" smtClean="0"/>
            </a:br>
            <a:r>
              <a:rPr lang="en-US" dirty="0" smtClean="0"/>
              <a:t>(side bar)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93697" y="722868"/>
            <a:ext cx="3239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CTO Color Scheme</a:t>
            </a:r>
          </a:p>
          <a:p>
            <a:r>
              <a:rPr lang="en-US" sz="1600" dirty="0" smtClean="0"/>
              <a:t>RGB + Hexadecimal (</a:t>
            </a:r>
            <a:r>
              <a:rPr lang="en-US" sz="1600" i="1" dirty="0" smtClean="0"/>
              <a:t>screen use only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422275" y="2658533"/>
            <a:ext cx="920750" cy="1056505"/>
            <a:chOff x="482601" y="2658533"/>
            <a:chExt cx="920750" cy="1056505"/>
          </a:xfrm>
        </p:grpSpPr>
        <p:sp>
          <p:nvSpPr>
            <p:cNvPr id="43" name="TextBox 42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#660000</a:t>
              </a:r>
              <a:endParaRPr lang="en-US" sz="1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42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4956" y="2658533"/>
            <a:ext cx="920750" cy="1056505"/>
            <a:chOff x="482601" y="2658533"/>
            <a:chExt cx="920750" cy="1056505"/>
          </a:xfrm>
        </p:grpSpPr>
        <p:sp>
          <p:nvSpPr>
            <p:cNvPr id="46" name="TextBox 45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#3B7E85</a:t>
              </a:r>
              <a:endParaRPr lang="en-US" sz="1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2F6B7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6B72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67637" y="2658533"/>
            <a:ext cx="920750" cy="1056505"/>
            <a:chOff x="482601" y="2658533"/>
            <a:chExt cx="920750" cy="1056505"/>
          </a:xfrm>
        </p:grpSpPr>
        <p:sp>
          <p:nvSpPr>
            <p:cNvPr id="49" name="TextBox 48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#8CCBCB</a:t>
              </a:r>
              <a:endParaRPr lang="en-US" sz="1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7BC1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90318" y="2658533"/>
            <a:ext cx="920750" cy="1056505"/>
            <a:chOff x="482601" y="2658533"/>
            <a:chExt cx="920750" cy="1056505"/>
          </a:xfrm>
        </p:grpSpPr>
        <p:sp>
          <p:nvSpPr>
            <p:cNvPr id="52" name="TextBox 51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#958D5F</a:t>
              </a:r>
              <a:endParaRPr lang="en-US" sz="1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837B4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2999" y="2658533"/>
            <a:ext cx="920750" cy="1056505"/>
            <a:chOff x="482601" y="2658533"/>
            <a:chExt cx="920750" cy="1056505"/>
          </a:xfrm>
        </p:grpSpPr>
        <p:sp>
          <p:nvSpPr>
            <p:cNvPr id="55" name="TextBox 54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#68843F</a:t>
              </a:r>
              <a:endParaRPr lang="en-US" sz="10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56733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35680" y="2658533"/>
            <a:ext cx="920750" cy="1056505"/>
            <a:chOff x="482601" y="2658533"/>
            <a:chExt cx="920750" cy="1056505"/>
          </a:xfrm>
        </p:grpSpPr>
        <p:sp>
          <p:nvSpPr>
            <p:cNvPr id="58" name="TextBox 57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#A1B05C</a:t>
              </a:r>
              <a:endParaRPr lang="en-US" sz="10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90A34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958361" y="2658533"/>
            <a:ext cx="920750" cy="1056505"/>
            <a:chOff x="482601" y="2658533"/>
            <a:chExt cx="920750" cy="1056505"/>
          </a:xfrm>
        </p:grpSpPr>
        <p:sp>
          <p:nvSpPr>
            <p:cNvPr id="61" name="TextBox 60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#DDD175</a:t>
              </a:r>
              <a:endParaRPr lang="en-US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D5C96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81042" y="2658533"/>
            <a:ext cx="920750" cy="1056505"/>
            <a:chOff x="482601" y="2658533"/>
            <a:chExt cx="920750" cy="1056505"/>
          </a:xfrm>
        </p:grpSpPr>
        <p:sp>
          <p:nvSpPr>
            <p:cNvPr id="64" name="TextBox 63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#C2DFEE</a:t>
              </a:r>
              <a:endParaRPr lang="en-US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B6D8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03725" y="2658533"/>
            <a:ext cx="920750" cy="1056505"/>
            <a:chOff x="482601" y="2658533"/>
            <a:chExt cx="920750" cy="1056505"/>
          </a:xfrm>
        </p:grpSpPr>
        <p:sp>
          <p:nvSpPr>
            <p:cNvPr id="67" name="TextBox 66"/>
            <p:cNvSpPr txBox="1"/>
            <p:nvPr/>
          </p:nvSpPr>
          <p:spPr>
            <a:xfrm>
              <a:off x="482601" y="3468817"/>
              <a:ext cx="920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#82868C</a:t>
              </a:r>
              <a:endParaRPr lang="en-US" sz="1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6576" y="2658533"/>
              <a:ext cx="812800" cy="812800"/>
            </a:xfrm>
            <a:prstGeom prst="rect">
              <a:avLst/>
            </a:prstGeom>
            <a:solidFill>
              <a:srgbClr val="6F737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6251" y="238503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102, 0, 0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4956" y="238503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59, 126, 133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267637" y="238503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140, 203, 203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190318" y="2385035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149, 141, 95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112998" y="2385035"/>
            <a:ext cx="92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104, 132, 63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035679" y="2385035"/>
            <a:ext cx="92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161, 176, 92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958362" y="2385035"/>
            <a:ext cx="922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221, 209, 117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881042" y="2385035"/>
            <a:ext cx="920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194, 223, 238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03725" y="2385035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130, 134, 140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12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93697" y="722868"/>
            <a:ext cx="2878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CTO Color Scheme</a:t>
            </a:r>
          </a:p>
          <a:p>
            <a:r>
              <a:rPr lang="en-US" sz="1600" dirty="0" smtClean="0"/>
              <a:t>Pantone + CMYK (</a:t>
            </a:r>
            <a:r>
              <a:rPr lang="en-US" sz="1600" i="1" dirty="0" smtClean="0"/>
              <a:t>print use only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424206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31, 98, 71, 31</a:t>
            </a:r>
            <a:endParaRPr lang="en-US" sz="1000" dirty="0"/>
          </a:p>
        </p:txBody>
      </p:sp>
      <p:sp>
        <p:nvSpPr>
          <p:cNvPr id="89" name="Rectangle 88"/>
          <p:cNvSpPr/>
          <p:nvPr/>
        </p:nvSpPr>
        <p:spPr>
          <a:xfrm>
            <a:off x="476250" y="2658533"/>
            <a:ext cx="812800" cy="812800"/>
          </a:xfrm>
          <a:prstGeom prst="rect">
            <a:avLst/>
          </a:prstGeom>
          <a:solidFill>
            <a:srgbClr val="42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346887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78, 36, 43, 8</a:t>
            </a:r>
            <a:endParaRPr lang="en-US" sz="1000" dirty="0"/>
          </a:p>
        </p:txBody>
      </p:sp>
      <p:sp>
        <p:nvSpPr>
          <p:cNvPr id="92" name="Rectangle 91"/>
          <p:cNvSpPr/>
          <p:nvPr/>
        </p:nvSpPr>
        <p:spPr>
          <a:xfrm>
            <a:off x="1398931" y="2658533"/>
            <a:ext cx="812800" cy="812800"/>
          </a:xfrm>
          <a:prstGeom prst="rect">
            <a:avLst/>
          </a:prstGeom>
          <a:solidFill>
            <a:srgbClr val="2F6B7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B72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69568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44, 3, 21, 0</a:t>
            </a:r>
            <a:endParaRPr lang="en-US" sz="1000" dirty="0"/>
          </a:p>
        </p:txBody>
      </p:sp>
      <p:sp>
        <p:nvSpPr>
          <p:cNvPr id="95" name="Rectangle 94"/>
          <p:cNvSpPr/>
          <p:nvPr/>
        </p:nvSpPr>
        <p:spPr>
          <a:xfrm>
            <a:off x="2321612" y="2658533"/>
            <a:ext cx="812800" cy="812800"/>
          </a:xfrm>
          <a:prstGeom prst="rect">
            <a:avLst/>
          </a:prstGeom>
          <a:solidFill>
            <a:srgbClr val="7BC1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192249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42, 36, 71, 8</a:t>
            </a:r>
            <a:endParaRPr lang="en-US" sz="1000" dirty="0"/>
          </a:p>
        </p:txBody>
      </p:sp>
      <p:sp>
        <p:nvSpPr>
          <p:cNvPr id="98" name="Rectangle 97"/>
          <p:cNvSpPr/>
          <p:nvPr/>
        </p:nvSpPr>
        <p:spPr>
          <a:xfrm>
            <a:off x="3244293" y="2658533"/>
            <a:ext cx="812800" cy="812800"/>
          </a:xfrm>
          <a:prstGeom prst="rect">
            <a:avLst/>
          </a:prstGeom>
          <a:solidFill>
            <a:srgbClr val="837B4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114930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62, 31, 93, 13</a:t>
            </a:r>
            <a:endParaRPr lang="en-US" sz="1000" dirty="0"/>
          </a:p>
        </p:txBody>
      </p:sp>
      <p:sp>
        <p:nvSpPr>
          <p:cNvPr id="101" name="Rectangle 100"/>
          <p:cNvSpPr/>
          <p:nvPr/>
        </p:nvSpPr>
        <p:spPr>
          <a:xfrm>
            <a:off x="4166974" y="2658533"/>
            <a:ext cx="812800" cy="812800"/>
          </a:xfrm>
          <a:prstGeom prst="rect">
            <a:avLst/>
          </a:prstGeom>
          <a:solidFill>
            <a:srgbClr val="5673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037611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41, 18, 80, 1</a:t>
            </a:r>
            <a:endParaRPr lang="en-US" sz="1000" dirty="0"/>
          </a:p>
        </p:txBody>
      </p:sp>
      <p:sp>
        <p:nvSpPr>
          <p:cNvPr id="104" name="Rectangle 103"/>
          <p:cNvSpPr/>
          <p:nvPr/>
        </p:nvSpPr>
        <p:spPr>
          <a:xfrm>
            <a:off x="5089655" y="2658533"/>
            <a:ext cx="812800" cy="812800"/>
          </a:xfrm>
          <a:prstGeom prst="rect">
            <a:avLst/>
          </a:prstGeom>
          <a:solidFill>
            <a:srgbClr val="90A3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958361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15, 11, 66, 0</a:t>
            </a:r>
            <a:endParaRPr lang="en-US" sz="1000" dirty="0"/>
          </a:p>
        </p:txBody>
      </p:sp>
      <p:sp>
        <p:nvSpPr>
          <p:cNvPr id="107" name="Rectangle 106"/>
          <p:cNvSpPr/>
          <p:nvPr/>
        </p:nvSpPr>
        <p:spPr>
          <a:xfrm>
            <a:off x="6012336" y="2658533"/>
            <a:ext cx="812800" cy="812800"/>
          </a:xfrm>
          <a:prstGeom prst="rect">
            <a:avLst/>
          </a:prstGeom>
          <a:solidFill>
            <a:srgbClr val="D5C96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6881042" y="3468817"/>
            <a:ext cx="92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22, 3, 3, 0</a:t>
            </a:r>
            <a:endParaRPr lang="en-US" sz="1000" dirty="0"/>
          </a:p>
        </p:txBody>
      </p:sp>
      <p:sp>
        <p:nvSpPr>
          <p:cNvPr id="110" name="Rectangle 109"/>
          <p:cNvSpPr/>
          <p:nvPr/>
        </p:nvSpPr>
        <p:spPr>
          <a:xfrm>
            <a:off x="6935017" y="2658533"/>
            <a:ext cx="812800" cy="812800"/>
          </a:xfrm>
          <a:prstGeom prst="rect">
            <a:avLst/>
          </a:prstGeom>
          <a:solidFill>
            <a:srgbClr val="B6D8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857699" y="3468817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52, 42, 38, 4</a:t>
            </a:r>
            <a:endParaRPr lang="en-US" sz="1000" dirty="0"/>
          </a:p>
        </p:txBody>
      </p:sp>
      <p:sp>
        <p:nvSpPr>
          <p:cNvPr id="113" name="Rectangle 112"/>
          <p:cNvSpPr/>
          <p:nvPr/>
        </p:nvSpPr>
        <p:spPr>
          <a:xfrm>
            <a:off x="7857700" y="2658533"/>
            <a:ext cx="812800" cy="812800"/>
          </a:xfrm>
          <a:prstGeom prst="rect">
            <a:avLst/>
          </a:prstGeom>
          <a:solidFill>
            <a:srgbClr val="6F737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6251" y="238503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202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98931" y="2385035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5473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21612" y="2385035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7464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244294" y="238503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7536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166975" y="238503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575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089656" y="2385035"/>
            <a:ext cx="81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583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2336" y="2385035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7403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935017" y="2385035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544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57699" y="2385035"/>
            <a:ext cx="812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 7544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799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image with a title</a:t>
            </a:r>
            <a:endParaRPr lang="en-US" dirty="0"/>
          </a:p>
        </p:txBody>
      </p:sp>
      <p:pic>
        <p:nvPicPr>
          <p:cNvPr id="5" name="Picture Placeholder 4" descr="1613881_408137882689301_7790037348505841398_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And a description that will/can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9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lara-bowman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297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"/>
            <a:r>
              <a:rPr lang="en-US" sz="3200" dirty="0">
                <a:solidFill>
                  <a:srgbClr val="520000"/>
                </a:solidFill>
              </a:rPr>
              <a:t>Lara Bowman</a:t>
            </a:r>
          </a:p>
          <a:p>
            <a:pPr marL="45720"/>
            <a:r>
              <a:rPr lang="en-US" sz="2000" dirty="0"/>
              <a:t>(662) 325-2596</a:t>
            </a:r>
          </a:p>
          <a:p>
            <a:pPr marL="45720"/>
            <a:r>
              <a:rPr lang="en-US" sz="2000" dirty="0" err="1"/>
              <a:t>lbowman@ext.msstate.edu</a:t>
            </a:r>
            <a:endParaRPr lang="en-US" sz="2000" dirty="0"/>
          </a:p>
          <a:p>
            <a:pPr marL="45720"/>
            <a:r>
              <a:rPr lang="en-US" sz="2000" dirty="0" err="1"/>
              <a:t>Bost</a:t>
            </a:r>
            <a:r>
              <a:rPr lang="en-US" sz="2000" dirty="0"/>
              <a:t> Extension Center</a:t>
            </a:r>
          </a:p>
          <a:p>
            <a:pPr marL="45720"/>
            <a:r>
              <a:rPr lang="en-US" sz="2000" dirty="0"/>
              <a:t>Mississippi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4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Gallery with a caption/description</a:t>
            </a:r>
            <a:endParaRPr lang="en-US" dirty="0"/>
          </a:p>
        </p:txBody>
      </p:sp>
      <p:pic>
        <p:nvPicPr>
          <p:cNvPr id="35" name="Picture Placeholder 34" descr="10888550_408469905989432_6238593200017783173_n.jpg"/>
          <p:cNvPicPr>
            <a:picLocks noGrp="1" noChangeAspect="1"/>
          </p:cNvPicPr>
          <p:nvPr>
            <p:ph type="pic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/>
      </p:pic>
      <p:pic>
        <p:nvPicPr>
          <p:cNvPr id="36" name="Picture Placeholder 35" descr="10538024_307032452799845_1358472113631221267_n.jpg"/>
          <p:cNvPicPr>
            <a:picLocks noGrp="1" noChangeAspect="1"/>
          </p:cNvPicPr>
          <p:nvPr>
            <p:ph type="pic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pic>
        <p:nvPicPr>
          <p:cNvPr id="37" name="Picture Placeholder 36" descr="10491091_309665612536529_2392224150514965656_n.jpg"/>
          <p:cNvPicPr>
            <a:picLocks noGrp="1" noChangeAspect="1"/>
          </p:cNvPicPr>
          <p:nvPr>
            <p:ph type="pic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 b="24994"/>
          <a:stretch>
            <a:fillRect/>
          </a:stretch>
        </p:blipFill>
        <p:spPr/>
      </p:pic>
      <p:pic>
        <p:nvPicPr>
          <p:cNvPr id="38" name="Picture Placeholder 37" descr="1536478_291945284308562_1461727684166936555_n.jpg"/>
          <p:cNvPicPr>
            <a:picLocks noGrp="1" noChangeAspect="1"/>
          </p:cNvPicPr>
          <p:nvPr>
            <p:ph type="pic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pic>
        <p:nvPicPr>
          <p:cNvPr id="39" name="Picture Placeholder 38" descr="1017537_289330861236671_93421609334296879_n.jpg"/>
          <p:cNvPicPr>
            <a:picLocks noGrp="1" noChangeAspect="1"/>
          </p:cNvPicPr>
          <p:nvPr>
            <p:ph type="pic" idx="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12518"/>
          <a:stretch>
            <a:fillRect/>
          </a:stretch>
        </p:blipFill>
        <p:spPr/>
      </p:pic>
      <p:pic>
        <p:nvPicPr>
          <p:cNvPr id="40" name="Picture Placeholder 39" descr="10685336_343235909179499_5439672158287033736_n.jpg"/>
          <p:cNvPicPr>
            <a:picLocks noGrp="1" noChangeAspect="1"/>
          </p:cNvPicPr>
          <p:nvPr>
            <p:ph type="pic" idx="2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pic>
        <p:nvPicPr>
          <p:cNvPr id="22" name="Picture Placeholder 21" descr="10616280_343222939180796_1316944408363325788_n.jpg"/>
          <p:cNvPicPr>
            <a:picLocks noGrp="1" noChangeAspect="1"/>
          </p:cNvPicPr>
          <p:nvPr>
            <p:ph type="pic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8" b="12518"/>
          <a:stretch>
            <a:fillRect/>
          </a:stretch>
        </p:blipFill>
        <p:spPr/>
      </p:pic>
      <p:pic>
        <p:nvPicPr>
          <p:cNvPr id="28" name="Picture Placeholder 27" descr="1622186_346967912139632_4766007176563734829_n.jpg"/>
          <p:cNvPicPr>
            <a:picLocks noGrp="1" noChangeAspect="1"/>
          </p:cNvPicPr>
          <p:nvPr>
            <p:ph type="pic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pic>
        <p:nvPicPr>
          <p:cNvPr id="29" name="Picture Placeholder 28" descr="559610_366698260166597_5601137297170644759_n.jpg"/>
          <p:cNvPicPr>
            <a:picLocks noGrp="1" noChangeAspect="1"/>
          </p:cNvPicPr>
          <p:nvPr>
            <p:ph type="pic" idx="2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pic>
        <p:nvPicPr>
          <p:cNvPr id="33" name="Picture Placeholder 32" descr="10394028_367183766784713_3226758434174445717_n.jpg"/>
          <p:cNvPicPr>
            <a:picLocks noGrp="1" noChangeAspect="1"/>
          </p:cNvPicPr>
          <p:nvPr>
            <p:ph type="pic" idx="2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pic>
        <p:nvPicPr>
          <p:cNvPr id="34" name="Picture Placeholder 33" descr="10846297_379463998890023_8738694503769105032_n.jpg"/>
          <p:cNvPicPr>
            <a:picLocks noGrp="1" noChangeAspect="1"/>
          </p:cNvPicPr>
          <p:nvPr>
            <p:ph type="pic" idx="2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pic>
        <p:nvPicPr>
          <p:cNvPr id="32" name="Picture Placeholder 31" descr="10710531_367122296790860_6372395811771780448_n.jpg"/>
          <p:cNvPicPr>
            <a:picLocks noGrp="1" noChangeAspect="1"/>
          </p:cNvPicPr>
          <p:nvPr>
            <p:ph type="pic" idx="2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858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UESCTO 1">
      <a:dk1>
        <a:srgbClr val="191919"/>
      </a:dk1>
      <a:lt1>
        <a:srgbClr val="191919"/>
      </a:lt1>
      <a:dk2>
        <a:srgbClr val="FBF1DD"/>
      </a:dk2>
      <a:lt2>
        <a:srgbClr val="FFFFFF"/>
      </a:lt2>
      <a:accent1>
        <a:srgbClr val="520000"/>
      </a:accent1>
      <a:accent2>
        <a:srgbClr val="7BC1C0"/>
      </a:accent2>
      <a:accent3>
        <a:srgbClr val="837B4C"/>
      </a:accent3>
      <a:accent4>
        <a:srgbClr val="567330"/>
      </a:accent4>
      <a:accent5>
        <a:srgbClr val="90A34A"/>
      </a:accent5>
      <a:accent6>
        <a:srgbClr val="D5C962"/>
      </a:accent6>
      <a:hlink>
        <a:srgbClr val="520000"/>
      </a:hlink>
      <a:folHlink>
        <a:srgbClr val="52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217</Words>
  <Application>Microsoft Macintosh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CTO Theme Presentation (with background image)</vt:lpstr>
      <vt:lpstr>CTO Theme Presentation (no background image)</vt:lpstr>
      <vt:lpstr>CTO Theme Presentation (side bar)</vt:lpstr>
      <vt:lpstr>PowerPoint Presentation</vt:lpstr>
      <vt:lpstr>PowerPoint Presentation</vt:lpstr>
      <vt:lpstr>A single image with a title</vt:lpstr>
      <vt:lpstr>PowerPoint Presentation</vt:lpstr>
      <vt:lpstr>Example of a Gallery with a caption/description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MSU-ES CTO</dc:creator>
  <cp:lastModifiedBy>MSU-ES CTO</cp:lastModifiedBy>
  <cp:revision>160</cp:revision>
  <dcterms:created xsi:type="dcterms:W3CDTF">2015-02-05T17:49:26Z</dcterms:created>
  <dcterms:modified xsi:type="dcterms:W3CDTF">2015-07-20T19:42:36Z</dcterms:modified>
</cp:coreProperties>
</file>