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2">
          <p15:clr>
            <a:srgbClr val="A4A3A4"/>
          </p15:clr>
        </p15:guide>
        <p15:guide id="2" orient="horz" pos="59">
          <p15:clr>
            <a:srgbClr val="A4A3A4"/>
          </p15:clr>
        </p15:guide>
        <p15:guide id="3" pos="5704">
          <p15:clr>
            <a:srgbClr val="A4A3A4"/>
          </p15:clr>
        </p15:guide>
        <p15:guide id="4" pos="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0000"/>
    <a:srgbClr val="6F7379"/>
    <a:srgbClr val="B6D8EA"/>
    <a:srgbClr val="D5C962"/>
    <a:srgbClr val="90A34A"/>
    <a:srgbClr val="567330"/>
    <a:srgbClr val="837B4C"/>
    <a:srgbClr val="7BC1C0"/>
    <a:srgbClr val="320000"/>
    <a:srgbClr val="2F6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2438" autoAdjust="0"/>
  </p:normalViewPr>
  <p:slideViewPr>
    <p:cSldViewPr snapToGrid="0" snapToObjects="1">
      <p:cViewPr varScale="1">
        <p:scale>
          <a:sx n="99" d="100"/>
          <a:sy n="99" d="100"/>
        </p:scale>
        <p:origin x="546" y="84"/>
      </p:cViewPr>
      <p:guideLst>
        <p:guide orient="horz" pos="3182"/>
        <p:guide orient="horz" pos="59"/>
        <p:guide pos="5704"/>
        <p:guide pos="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Top Blo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6934" y="93663"/>
            <a:ext cx="9211733" cy="1262063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1"/>
          <p:cNvSpPr>
            <a:spLocks noGrp="1"/>
          </p:cNvSpPr>
          <p:nvPr>
            <p:ph type="title"/>
          </p:nvPr>
        </p:nvSpPr>
        <p:spPr>
          <a:xfrm>
            <a:off x="2489201" y="298004"/>
            <a:ext cx="6565900" cy="85725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38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VERTICAL_WEB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" y="219459"/>
            <a:ext cx="1701800" cy="104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5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129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85852"/>
            <a:ext cx="3008313" cy="3248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16934" y="4563533"/>
            <a:ext cx="9211733" cy="579969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ORIZONTAL_WEB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" y="4650012"/>
            <a:ext cx="2929462" cy="40881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48977" y="4697965"/>
            <a:ext cx="2645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2"/>
                </a:solidFill>
                <a:latin typeface="Cambria"/>
                <a:cs typeface="Cambria"/>
              </a:rPr>
              <a:t>Extending Knowledge,</a:t>
            </a:r>
            <a:r>
              <a:rPr lang="en-US" sz="1200" i="1" baseline="0" dirty="0" smtClean="0">
                <a:solidFill>
                  <a:schemeClr val="bg2"/>
                </a:solidFill>
                <a:latin typeface="Cambria"/>
                <a:cs typeface="Cambria"/>
              </a:rPr>
              <a:t> Changing Lives</a:t>
            </a:r>
            <a:endParaRPr lang="en-US" sz="1200" i="1" dirty="0">
              <a:solidFill>
                <a:schemeClr val="bg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3782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05201"/>
            <a:ext cx="5486400" cy="425054"/>
          </a:xfrm>
        </p:spPr>
        <p:txBody>
          <a:bodyPr lIns="0" tIns="0" rIns="0" bIns="0" anchor="ctr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956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39780"/>
            <a:ext cx="5486400" cy="377390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6934" y="4563533"/>
            <a:ext cx="9211733" cy="579969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ORIZONTAL_WEB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" y="4650012"/>
            <a:ext cx="2929462" cy="40881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48977" y="4697965"/>
            <a:ext cx="2645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2"/>
                </a:solidFill>
                <a:latin typeface="Cambria"/>
                <a:cs typeface="Cambria"/>
              </a:rPr>
              <a:t>Extending Knowledge,</a:t>
            </a:r>
            <a:r>
              <a:rPr lang="en-US" sz="1200" i="1" baseline="0" dirty="0" smtClean="0">
                <a:solidFill>
                  <a:schemeClr val="bg2"/>
                </a:solidFill>
                <a:latin typeface="Cambria"/>
                <a:cs typeface="Cambria"/>
              </a:rPr>
              <a:t> Changing Lives</a:t>
            </a:r>
            <a:endParaRPr lang="en-US" sz="1200" i="1" dirty="0">
              <a:solidFill>
                <a:schemeClr val="bg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7794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-16934" y="4563533"/>
            <a:ext cx="9211733" cy="579969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88" y="4650012"/>
            <a:ext cx="5486400" cy="408818"/>
          </a:xfr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8"/>
          </p:nvPr>
        </p:nvSpPr>
        <p:spPr>
          <a:xfrm>
            <a:off x="75820" y="101602"/>
            <a:ext cx="2240280" cy="1371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33" name="Picture 32" descr="HORIZONTAL_WEB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" y="4650012"/>
            <a:ext cx="2929462" cy="408818"/>
          </a:xfrm>
          <a:prstGeom prst="rect">
            <a:avLst/>
          </a:prstGeom>
        </p:spPr>
      </p:pic>
      <p:sp>
        <p:nvSpPr>
          <p:cNvPr id="34" name="Picture Placeholder 2"/>
          <p:cNvSpPr>
            <a:spLocks noGrp="1"/>
          </p:cNvSpPr>
          <p:nvPr>
            <p:ph type="pic" idx="19"/>
          </p:nvPr>
        </p:nvSpPr>
        <p:spPr>
          <a:xfrm>
            <a:off x="2324567" y="101602"/>
            <a:ext cx="2240280" cy="1371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idx="20"/>
          </p:nvPr>
        </p:nvSpPr>
        <p:spPr>
          <a:xfrm>
            <a:off x="4573314" y="101602"/>
            <a:ext cx="2240280" cy="1371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idx="21"/>
          </p:nvPr>
        </p:nvSpPr>
        <p:spPr>
          <a:xfrm>
            <a:off x="6823287" y="102130"/>
            <a:ext cx="2240280" cy="1371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idx="22"/>
          </p:nvPr>
        </p:nvSpPr>
        <p:spPr>
          <a:xfrm>
            <a:off x="75820" y="1482197"/>
            <a:ext cx="2240280" cy="1371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idx="23"/>
          </p:nvPr>
        </p:nvSpPr>
        <p:spPr>
          <a:xfrm>
            <a:off x="2324567" y="1482197"/>
            <a:ext cx="2240280" cy="1371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idx="24"/>
          </p:nvPr>
        </p:nvSpPr>
        <p:spPr>
          <a:xfrm>
            <a:off x="4573314" y="1482197"/>
            <a:ext cx="2240280" cy="1371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idx="25"/>
          </p:nvPr>
        </p:nvSpPr>
        <p:spPr>
          <a:xfrm>
            <a:off x="6823287" y="1482725"/>
            <a:ext cx="2240280" cy="1371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idx="26"/>
          </p:nvPr>
        </p:nvSpPr>
        <p:spPr>
          <a:xfrm>
            <a:off x="75820" y="2862792"/>
            <a:ext cx="2240280" cy="1371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idx="27"/>
          </p:nvPr>
        </p:nvSpPr>
        <p:spPr>
          <a:xfrm>
            <a:off x="2324567" y="2862792"/>
            <a:ext cx="2240280" cy="1371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idx="28"/>
          </p:nvPr>
        </p:nvSpPr>
        <p:spPr>
          <a:xfrm>
            <a:off x="4573314" y="2862792"/>
            <a:ext cx="2240280" cy="1371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idx="29"/>
          </p:nvPr>
        </p:nvSpPr>
        <p:spPr>
          <a:xfrm>
            <a:off x="6823287" y="2863320"/>
            <a:ext cx="2240280" cy="1371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6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939403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6934" y="4563533"/>
            <a:ext cx="9211733" cy="579969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33713" y="-1347788"/>
            <a:ext cx="3076576" cy="8229600"/>
          </a:xfrm>
        </p:spPr>
        <p:txBody>
          <a:bodyPr vert="eaVert"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99088"/>
            <a:ext cx="8229600" cy="74757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 descr="HORIZONTAL_WEB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" y="4650012"/>
            <a:ext cx="2929462" cy="40881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548977" y="4697965"/>
            <a:ext cx="2645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2"/>
                </a:solidFill>
                <a:latin typeface="Cambria"/>
                <a:cs typeface="Cambria"/>
              </a:rPr>
              <a:t>Extending Knowledge,</a:t>
            </a:r>
            <a:r>
              <a:rPr lang="en-US" sz="1200" i="1" baseline="0" dirty="0" smtClean="0">
                <a:solidFill>
                  <a:schemeClr val="bg2"/>
                </a:solidFill>
                <a:latin typeface="Cambria"/>
                <a:cs typeface="Cambria"/>
              </a:rPr>
              <a:t> Changing Lives</a:t>
            </a:r>
            <a:endParaRPr lang="en-US" sz="1200" i="1" dirty="0">
              <a:solidFill>
                <a:schemeClr val="bg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303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E9B6E21-24C0-F647-A023-8FCA44831A3B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16462"/>
            <a:ext cx="2133600" cy="273844"/>
          </a:xfrm>
          <a:prstGeom prst="rect">
            <a:avLst/>
          </a:prstGeom>
        </p:spPr>
        <p:txBody>
          <a:bodyPr/>
          <a:lstStyle/>
          <a:p>
            <a:fld id="{5C7E7732-2114-5648-AFB6-3C6900045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4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Top Block) + BG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7463" y="1355726"/>
            <a:ext cx="9161463" cy="3787775"/>
          </a:xfrm>
        </p:spPr>
        <p:txBody>
          <a:bodyPr lIns="0" tIns="0" rIns="0" bIns="0" anchor="ctr" anchorCtr="1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a background image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6934" y="93663"/>
            <a:ext cx="9211733" cy="1262063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ERTICAL_WEB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" y="219459"/>
            <a:ext cx="1701800" cy="1045866"/>
          </a:xfrm>
          <a:prstGeom prst="rect">
            <a:avLst/>
          </a:prstGeom>
        </p:spPr>
      </p:pic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2489201" y="298004"/>
            <a:ext cx="6565900" cy="85725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38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4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Left Blo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0" y="205979"/>
            <a:ext cx="5842000" cy="857250"/>
          </a:xfrm>
        </p:spPr>
        <p:txBody>
          <a:bodyPr lIns="0" tIns="0" rIns="0" bIns="0">
            <a:normAutofit/>
          </a:bodyPr>
          <a:lstStyle>
            <a:lvl1pPr algn="l">
              <a:lnSpc>
                <a:spcPts val="3800"/>
              </a:lnSpc>
              <a:defRPr sz="36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16933" y="1"/>
            <a:ext cx="1905000" cy="5143500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VERTICAL_WEB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" y="219459"/>
            <a:ext cx="1701800" cy="104586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939" y="1365894"/>
            <a:ext cx="18255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2"/>
                </a:solidFill>
                <a:latin typeface="Cambria"/>
                <a:cs typeface="Cambria"/>
              </a:rPr>
              <a:t>Extending Knowledge,</a:t>
            </a:r>
            <a:r>
              <a:rPr lang="en-US" sz="800" i="1" baseline="0" dirty="0" smtClean="0">
                <a:solidFill>
                  <a:schemeClr val="bg2"/>
                </a:solidFill>
                <a:latin typeface="Cambria"/>
                <a:cs typeface="Cambria"/>
              </a:rPr>
              <a:t> Changing Lives</a:t>
            </a:r>
            <a:endParaRPr lang="en-US" sz="800" i="1" dirty="0">
              <a:solidFill>
                <a:schemeClr val="bg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5588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1337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6934" y="4563533"/>
            <a:ext cx="9211733" cy="579969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HORIZONTAL_WEB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" y="4650012"/>
            <a:ext cx="2929462" cy="40881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548977" y="4697965"/>
            <a:ext cx="2645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2"/>
                </a:solidFill>
                <a:latin typeface="Cambria"/>
                <a:cs typeface="Cambria"/>
              </a:rPr>
              <a:t>Extending Knowledge,</a:t>
            </a:r>
            <a:r>
              <a:rPr lang="en-US" sz="1200" i="1" baseline="0" dirty="0" smtClean="0">
                <a:solidFill>
                  <a:schemeClr val="bg2"/>
                </a:solidFill>
                <a:latin typeface="Cambria"/>
                <a:cs typeface="Cambria"/>
              </a:rPr>
              <a:t> Changing Lives</a:t>
            </a:r>
            <a:endParaRPr lang="en-US" sz="1200" i="1" dirty="0">
              <a:solidFill>
                <a:schemeClr val="bg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8015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6934" y="4563533"/>
            <a:ext cx="9211733" cy="579969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HORIZONTAL_WEB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" y="4650012"/>
            <a:ext cx="2929462" cy="40881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548977" y="4697965"/>
            <a:ext cx="2645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2"/>
                </a:solidFill>
                <a:latin typeface="Cambria"/>
                <a:cs typeface="Cambria"/>
              </a:rPr>
              <a:t>Extending Knowledge,</a:t>
            </a:r>
            <a:r>
              <a:rPr lang="en-US" sz="1200" i="1" baseline="0" dirty="0" smtClean="0">
                <a:solidFill>
                  <a:schemeClr val="bg2"/>
                </a:solidFill>
                <a:latin typeface="Cambria"/>
                <a:cs typeface="Cambria"/>
              </a:rPr>
              <a:t> Changing Lives</a:t>
            </a:r>
            <a:endParaRPr lang="en-US" sz="1200" i="1" dirty="0">
              <a:solidFill>
                <a:schemeClr val="bg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841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2027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2027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6934" y="4563533"/>
            <a:ext cx="9211733" cy="579969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ORIZONTAL_WEB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" y="4650012"/>
            <a:ext cx="2929462" cy="40881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48977" y="4697965"/>
            <a:ext cx="2645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2"/>
                </a:solidFill>
                <a:latin typeface="Cambria"/>
                <a:cs typeface="Cambria"/>
              </a:rPr>
              <a:t>Extending Knowledge,</a:t>
            </a:r>
            <a:r>
              <a:rPr lang="en-US" sz="1200" i="1" baseline="0" dirty="0" smtClean="0">
                <a:solidFill>
                  <a:schemeClr val="bg2"/>
                </a:solidFill>
                <a:latin typeface="Cambria"/>
                <a:cs typeface="Cambria"/>
              </a:rPr>
              <a:t> Changing Lives</a:t>
            </a:r>
            <a:endParaRPr lang="en-US" sz="1200" i="1" dirty="0">
              <a:solidFill>
                <a:schemeClr val="bg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322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8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717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418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7717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16934" y="4563533"/>
            <a:ext cx="9211733" cy="579969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HORIZONTAL_WEB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" y="4650012"/>
            <a:ext cx="2929462" cy="40881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548977" y="4697965"/>
            <a:ext cx="2645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2"/>
                </a:solidFill>
                <a:latin typeface="Cambria"/>
                <a:cs typeface="Cambria"/>
              </a:rPr>
              <a:t>Extending Knowledge,</a:t>
            </a:r>
            <a:r>
              <a:rPr lang="en-US" sz="1200" i="1" baseline="0" dirty="0" smtClean="0">
                <a:solidFill>
                  <a:schemeClr val="bg2"/>
                </a:solidFill>
                <a:latin typeface="Cambria"/>
                <a:cs typeface="Cambria"/>
              </a:rPr>
              <a:t> Changing Lives</a:t>
            </a:r>
            <a:endParaRPr lang="en-US" sz="1200" i="1" dirty="0">
              <a:solidFill>
                <a:schemeClr val="bg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0427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6934" y="4563533"/>
            <a:ext cx="9211733" cy="579969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ORIZONTAL_WEB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" y="4650012"/>
            <a:ext cx="2929462" cy="40881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548977" y="4697965"/>
            <a:ext cx="2645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2"/>
                </a:solidFill>
                <a:latin typeface="Cambria"/>
                <a:cs typeface="Cambria"/>
              </a:rPr>
              <a:t>Extending Knowledge,</a:t>
            </a:r>
            <a:r>
              <a:rPr lang="en-US" sz="1200" i="1" baseline="0" dirty="0" smtClean="0">
                <a:solidFill>
                  <a:schemeClr val="bg2"/>
                </a:solidFill>
                <a:latin typeface="Cambria"/>
                <a:cs typeface="Cambria"/>
              </a:rPr>
              <a:t> Changing Lives</a:t>
            </a:r>
            <a:endParaRPr lang="en-US" sz="1200" i="1" dirty="0">
              <a:solidFill>
                <a:schemeClr val="bg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9443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12803" y="885825"/>
            <a:ext cx="2218263" cy="268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your profile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89279" y="885825"/>
            <a:ext cx="4622800" cy="2686050"/>
          </a:xfrm>
        </p:spPr>
        <p:txBody>
          <a:bodyPr/>
          <a:lstStyle>
            <a:lvl1pPr marL="0" indent="0">
              <a:buNone/>
              <a:defRPr sz="2800" baseline="0"/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Your Name Here</a:t>
            </a:r>
          </a:p>
          <a:p>
            <a:pPr lvl="0"/>
            <a:r>
              <a:rPr lang="en-US" dirty="0" smtClean="0"/>
              <a:t>Your Title</a:t>
            </a:r>
          </a:p>
          <a:p>
            <a:pPr lvl="0"/>
            <a:r>
              <a:rPr lang="en-US" dirty="0" smtClean="0"/>
              <a:t>Your Email</a:t>
            </a:r>
          </a:p>
          <a:p>
            <a:pPr lvl="0"/>
            <a:r>
              <a:rPr lang="en-US" dirty="0" smtClean="0"/>
              <a:t>Your Phone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6934" y="4563533"/>
            <a:ext cx="9211733" cy="579969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HORIZONTAL_WEB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" y="4650012"/>
            <a:ext cx="2929462" cy="40881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548977" y="4697965"/>
            <a:ext cx="2645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2"/>
                </a:solidFill>
                <a:latin typeface="Cambria"/>
                <a:cs typeface="Cambria"/>
              </a:rPr>
              <a:t>Extending Knowledge,</a:t>
            </a:r>
            <a:r>
              <a:rPr lang="en-US" sz="1200" i="1" baseline="0" dirty="0" smtClean="0">
                <a:solidFill>
                  <a:schemeClr val="bg2"/>
                </a:solidFill>
                <a:latin typeface="Cambria"/>
                <a:cs typeface="Cambria"/>
              </a:rPr>
              <a:t> Changing Lives</a:t>
            </a:r>
            <a:endParaRPr lang="en-US" sz="1200" i="1" dirty="0">
              <a:solidFill>
                <a:schemeClr val="bg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9086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4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70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4CA49-B6AB-46F2-8476-2AB29D07054A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E87BD-A21D-4B49-B72B-C9770E27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6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1" r:id="rId12"/>
    <p:sldLayoutId id="2147483662" r:id="rId13"/>
    <p:sldLayoutId id="21474836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ullyxxi@msstate.edu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10426850_10152559767721952_3689576586284323685_n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7" b="2243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CTO Theme Presentation</a:t>
            </a:r>
            <a:br>
              <a:rPr lang="en-US" dirty="0" smtClean="0"/>
            </a:br>
            <a:r>
              <a:rPr lang="en-US" dirty="0" smtClean="0"/>
              <a:t>(with background image)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CTO Theme Presentation</a:t>
            </a:r>
            <a:br>
              <a:rPr lang="en-US" dirty="0" smtClean="0"/>
            </a:br>
            <a:r>
              <a:rPr lang="en-US" dirty="0" smtClean="0"/>
              <a:t>(no background image)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6266" y="2648001"/>
            <a:ext cx="5831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themes can be accessed from the “Layout” dropdown</a:t>
            </a:r>
          </a:p>
          <a:p>
            <a:r>
              <a:rPr lang="en-US" dirty="0" smtClean="0"/>
              <a:t>menu in the Home tab.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CTO Theme Presentation</a:t>
            </a:r>
            <a:br>
              <a:rPr lang="en-US" dirty="0" smtClean="0"/>
            </a:br>
            <a:r>
              <a:rPr lang="en-US" dirty="0" smtClean="0"/>
              <a:t>(sidebar)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697" y="333386"/>
            <a:ext cx="32394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CTO Color Scheme</a:t>
            </a:r>
          </a:p>
          <a:p>
            <a:r>
              <a:rPr lang="en-US" sz="1600" dirty="0" smtClean="0"/>
              <a:t>RGB + Hexadecimal (</a:t>
            </a:r>
            <a:r>
              <a:rPr lang="en-US" sz="1600" i="1" dirty="0" smtClean="0"/>
              <a:t>screen use only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422275" y="2192873"/>
            <a:ext cx="920750" cy="1056505"/>
            <a:chOff x="482601" y="2658533"/>
            <a:chExt cx="920750" cy="1056505"/>
          </a:xfrm>
        </p:grpSpPr>
        <p:sp>
          <p:nvSpPr>
            <p:cNvPr id="6" name="TextBox 5"/>
            <p:cNvSpPr txBox="1"/>
            <p:nvPr/>
          </p:nvSpPr>
          <p:spPr>
            <a:xfrm>
              <a:off x="482601" y="3468817"/>
              <a:ext cx="920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#660000</a:t>
              </a:r>
              <a:endParaRPr lang="en-US" sz="1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6576" y="2658533"/>
              <a:ext cx="812800" cy="812800"/>
            </a:xfrm>
            <a:prstGeom prst="rect">
              <a:avLst/>
            </a:prstGeom>
            <a:solidFill>
              <a:srgbClr val="42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44956" y="2192873"/>
            <a:ext cx="920750" cy="1056505"/>
            <a:chOff x="482601" y="2658533"/>
            <a:chExt cx="920750" cy="1056505"/>
          </a:xfrm>
        </p:grpSpPr>
        <p:sp>
          <p:nvSpPr>
            <p:cNvPr id="9" name="TextBox 8"/>
            <p:cNvSpPr txBox="1"/>
            <p:nvPr/>
          </p:nvSpPr>
          <p:spPr>
            <a:xfrm>
              <a:off x="482601" y="3468817"/>
              <a:ext cx="920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#3B7E85</a:t>
              </a:r>
              <a:endParaRPr lang="en-US" sz="1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6576" y="2658533"/>
              <a:ext cx="812800" cy="812800"/>
            </a:xfrm>
            <a:prstGeom prst="rect">
              <a:avLst/>
            </a:prstGeom>
            <a:solidFill>
              <a:srgbClr val="2F6B7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F6B7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67637" y="2192873"/>
            <a:ext cx="920750" cy="1056505"/>
            <a:chOff x="482601" y="2658533"/>
            <a:chExt cx="920750" cy="1056505"/>
          </a:xfrm>
        </p:grpSpPr>
        <p:sp>
          <p:nvSpPr>
            <p:cNvPr id="12" name="TextBox 11"/>
            <p:cNvSpPr txBox="1"/>
            <p:nvPr/>
          </p:nvSpPr>
          <p:spPr>
            <a:xfrm>
              <a:off x="482601" y="3468817"/>
              <a:ext cx="920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#8CCBCB</a:t>
              </a:r>
              <a:endParaRPr lang="en-US" sz="1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576" y="2658533"/>
              <a:ext cx="812800" cy="812800"/>
            </a:xfrm>
            <a:prstGeom prst="rect">
              <a:avLst/>
            </a:prstGeom>
            <a:solidFill>
              <a:srgbClr val="7BC1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90318" y="2192873"/>
            <a:ext cx="920750" cy="1056505"/>
            <a:chOff x="482601" y="2658533"/>
            <a:chExt cx="920750" cy="1056505"/>
          </a:xfrm>
        </p:grpSpPr>
        <p:sp>
          <p:nvSpPr>
            <p:cNvPr id="15" name="TextBox 14"/>
            <p:cNvSpPr txBox="1"/>
            <p:nvPr/>
          </p:nvSpPr>
          <p:spPr>
            <a:xfrm>
              <a:off x="482601" y="3468817"/>
              <a:ext cx="920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#958D5F</a:t>
              </a:r>
              <a:endParaRPr lang="en-US" sz="1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6576" y="2658533"/>
              <a:ext cx="812800" cy="812800"/>
            </a:xfrm>
            <a:prstGeom prst="rect">
              <a:avLst/>
            </a:prstGeom>
            <a:solidFill>
              <a:srgbClr val="837B4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2999" y="2192873"/>
            <a:ext cx="920750" cy="1056505"/>
            <a:chOff x="482601" y="2658533"/>
            <a:chExt cx="920750" cy="1056505"/>
          </a:xfrm>
        </p:grpSpPr>
        <p:sp>
          <p:nvSpPr>
            <p:cNvPr id="18" name="TextBox 17"/>
            <p:cNvSpPr txBox="1"/>
            <p:nvPr/>
          </p:nvSpPr>
          <p:spPr>
            <a:xfrm>
              <a:off x="482601" y="3468817"/>
              <a:ext cx="920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#68843F</a:t>
              </a:r>
              <a:endParaRPr lang="en-US" sz="1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6576" y="2658533"/>
              <a:ext cx="812800" cy="812800"/>
            </a:xfrm>
            <a:prstGeom prst="rect">
              <a:avLst/>
            </a:prstGeom>
            <a:solidFill>
              <a:srgbClr val="56733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35680" y="2192873"/>
            <a:ext cx="920750" cy="1056505"/>
            <a:chOff x="482601" y="2658533"/>
            <a:chExt cx="920750" cy="1056505"/>
          </a:xfrm>
        </p:grpSpPr>
        <p:sp>
          <p:nvSpPr>
            <p:cNvPr id="21" name="TextBox 20"/>
            <p:cNvSpPr txBox="1"/>
            <p:nvPr/>
          </p:nvSpPr>
          <p:spPr>
            <a:xfrm>
              <a:off x="482601" y="3468817"/>
              <a:ext cx="920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#A1B05C</a:t>
              </a:r>
              <a:endParaRPr lang="en-US" sz="1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6576" y="2658533"/>
              <a:ext cx="812800" cy="812800"/>
            </a:xfrm>
            <a:prstGeom prst="rect">
              <a:avLst/>
            </a:prstGeom>
            <a:solidFill>
              <a:srgbClr val="90A34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58361" y="2192873"/>
            <a:ext cx="920750" cy="1056505"/>
            <a:chOff x="482601" y="2658533"/>
            <a:chExt cx="920750" cy="1056505"/>
          </a:xfrm>
        </p:grpSpPr>
        <p:sp>
          <p:nvSpPr>
            <p:cNvPr id="24" name="TextBox 23"/>
            <p:cNvSpPr txBox="1"/>
            <p:nvPr/>
          </p:nvSpPr>
          <p:spPr>
            <a:xfrm>
              <a:off x="482601" y="3468817"/>
              <a:ext cx="920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#DDD175</a:t>
              </a:r>
              <a:endParaRPr lang="en-US" sz="1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6576" y="2658533"/>
              <a:ext cx="812800" cy="812800"/>
            </a:xfrm>
            <a:prstGeom prst="rect">
              <a:avLst/>
            </a:prstGeom>
            <a:solidFill>
              <a:srgbClr val="D5C96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81042" y="2192873"/>
            <a:ext cx="920750" cy="1056505"/>
            <a:chOff x="482601" y="2658533"/>
            <a:chExt cx="920750" cy="1056505"/>
          </a:xfrm>
        </p:grpSpPr>
        <p:sp>
          <p:nvSpPr>
            <p:cNvPr id="27" name="TextBox 26"/>
            <p:cNvSpPr txBox="1"/>
            <p:nvPr/>
          </p:nvSpPr>
          <p:spPr>
            <a:xfrm>
              <a:off x="482601" y="3468817"/>
              <a:ext cx="920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#C2DFEE</a:t>
              </a:r>
              <a:endParaRPr lang="en-US" sz="1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6576" y="2658533"/>
              <a:ext cx="812800" cy="812800"/>
            </a:xfrm>
            <a:prstGeom prst="rect">
              <a:avLst/>
            </a:prstGeom>
            <a:solidFill>
              <a:srgbClr val="B6D8E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03725" y="2192873"/>
            <a:ext cx="920750" cy="1056505"/>
            <a:chOff x="482601" y="2658533"/>
            <a:chExt cx="920750" cy="1056505"/>
          </a:xfrm>
        </p:grpSpPr>
        <p:sp>
          <p:nvSpPr>
            <p:cNvPr id="30" name="TextBox 29"/>
            <p:cNvSpPr txBox="1"/>
            <p:nvPr/>
          </p:nvSpPr>
          <p:spPr>
            <a:xfrm>
              <a:off x="482601" y="3468817"/>
              <a:ext cx="920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#82868C</a:t>
              </a:r>
              <a:endParaRPr lang="en-US" sz="1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6576" y="2658533"/>
              <a:ext cx="812800" cy="812800"/>
            </a:xfrm>
            <a:prstGeom prst="rect">
              <a:avLst/>
            </a:prstGeom>
            <a:solidFill>
              <a:srgbClr val="6F737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76251" y="1919375"/>
            <a:ext cx="81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102, 0, 0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1344956" y="1919375"/>
            <a:ext cx="920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59, 126, 133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2267637" y="1919375"/>
            <a:ext cx="920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140, 203, 203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3190318" y="1919375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149, 141, 95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4112998" y="1919375"/>
            <a:ext cx="922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104, 132, 63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5035679" y="1919375"/>
            <a:ext cx="922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161, 176, 92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5958362" y="1919375"/>
            <a:ext cx="922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221, 209, 117</a:t>
            </a:r>
            <a:endParaRPr lang="en-US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6881042" y="1919375"/>
            <a:ext cx="920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194, 223, 238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7803725" y="1919375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130, 134, 140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41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697" y="333386"/>
            <a:ext cx="2878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CTO Color Scheme</a:t>
            </a:r>
          </a:p>
          <a:p>
            <a:r>
              <a:rPr lang="en-US" sz="1600" dirty="0" smtClean="0"/>
              <a:t>Pantone + CMYK (</a:t>
            </a:r>
            <a:r>
              <a:rPr lang="en-US" sz="1600" i="1" dirty="0" smtClean="0"/>
              <a:t>print use only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424206" y="3003156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31, 98, 71, 31</a:t>
            </a:r>
            <a:endParaRPr lang="en-US" sz="1000" dirty="0"/>
          </a:p>
        </p:txBody>
      </p:sp>
      <p:sp>
        <p:nvSpPr>
          <p:cNvPr id="42" name="Rectangle 41"/>
          <p:cNvSpPr/>
          <p:nvPr/>
        </p:nvSpPr>
        <p:spPr>
          <a:xfrm>
            <a:off x="476250" y="2192872"/>
            <a:ext cx="812800" cy="812800"/>
          </a:xfrm>
          <a:prstGeom prst="rect">
            <a:avLst/>
          </a:prstGeom>
          <a:solidFill>
            <a:srgbClr val="42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346887" y="3003156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78, 36, 43, 8</a:t>
            </a:r>
            <a:endParaRPr lang="en-US" sz="1000" dirty="0"/>
          </a:p>
        </p:txBody>
      </p:sp>
      <p:sp>
        <p:nvSpPr>
          <p:cNvPr id="44" name="Rectangle 43"/>
          <p:cNvSpPr/>
          <p:nvPr/>
        </p:nvSpPr>
        <p:spPr>
          <a:xfrm>
            <a:off x="1398931" y="2192872"/>
            <a:ext cx="812800" cy="812800"/>
          </a:xfrm>
          <a:prstGeom prst="rect">
            <a:avLst/>
          </a:prstGeom>
          <a:solidFill>
            <a:srgbClr val="2F6B7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6B7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69568" y="3003156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44, 3, 21, 0</a:t>
            </a:r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2321612" y="2192872"/>
            <a:ext cx="812800" cy="812800"/>
          </a:xfrm>
          <a:prstGeom prst="rect">
            <a:avLst/>
          </a:prstGeom>
          <a:solidFill>
            <a:srgbClr val="7BC1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192249" y="3003156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42, 36, 71, 8</a:t>
            </a:r>
            <a:endParaRPr lang="en-US" sz="1000" dirty="0"/>
          </a:p>
        </p:txBody>
      </p:sp>
      <p:sp>
        <p:nvSpPr>
          <p:cNvPr id="48" name="Rectangle 47"/>
          <p:cNvSpPr/>
          <p:nvPr/>
        </p:nvSpPr>
        <p:spPr>
          <a:xfrm>
            <a:off x="3244293" y="2192872"/>
            <a:ext cx="812800" cy="812800"/>
          </a:xfrm>
          <a:prstGeom prst="rect">
            <a:avLst/>
          </a:prstGeom>
          <a:solidFill>
            <a:srgbClr val="837B4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114930" y="3003156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62, 31, 93, 13</a:t>
            </a:r>
            <a:endParaRPr lang="en-US" sz="1000" dirty="0"/>
          </a:p>
        </p:txBody>
      </p:sp>
      <p:sp>
        <p:nvSpPr>
          <p:cNvPr id="50" name="Rectangle 49"/>
          <p:cNvSpPr/>
          <p:nvPr/>
        </p:nvSpPr>
        <p:spPr>
          <a:xfrm>
            <a:off x="4166974" y="2192872"/>
            <a:ext cx="812800" cy="812800"/>
          </a:xfrm>
          <a:prstGeom prst="rect">
            <a:avLst/>
          </a:prstGeom>
          <a:solidFill>
            <a:srgbClr val="56733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037611" y="3003156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41, 18, 80, 1</a:t>
            </a:r>
            <a:endParaRPr lang="en-US" sz="1000" dirty="0"/>
          </a:p>
        </p:txBody>
      </p:sp>
      <p:sp>
        <p:nvSpPr>
          <p:cNvPr id="52" name="Rectangle 51"/>
          <p:cNvSpPr/>
          <p:nvPr/>
        </p:nvSpPr>
        <p:spPr>
          <a:xfrm>
            <a:off x="5089655" y="2192872"/>
            <a:ext cx="812800" cy="812800"/>
          </a:xfrm>
          <a:prstGeom prst="rect">
            <a:avLst/>
          </a:prstGeom>
          <a:solidFill>
            <a:srgbClr val="90A34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958361" y="3003156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15, 11, 66, 0</a:t>
            </a:r>
            <a:endParaRPr lang="en-US" sz="1000" dirty="0"/>
          </a:p>
        </p:txBody>
      </p:sp>
      <p:sp>
        <p:nvSpPr>
          <p:cNvPr id="54" name="Rectangle 53"/>
          <p:cNvSpPr/>
          <p:nvPr/>
        </p:nvSpPr>
        <p:spPr>
          <a:xfrm>
            <a:off x="6012336" y="2192872"/>
            <a:ext cx="812800" cy="812800"/>
          </a:xfrm>
          <a:prstGeom prst="rect">
            <a:avLst/>
          </a:prstGeom>
          <a:solidFill>
            <a:srgbClr val="D5C96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881042" y="3003156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22, 3, 3, 0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6935017" y="2192872"/>
            <a:ext cx="812800" cy="812800"/>
          </a:xfrm>
          <a:prstGeom prst="rect">
            <a:avLst/>
          </a:prstGeom>
          <a:solidFill>
            <a:srgbClr val="B6D8E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857699" y="3003156"/>
            <a:ext cx="812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52, 42, 38, 4</a:t>
            </a:r>
            <a:endParaRPr lang="en-US" sz="1000" dirty="0"/>
          </a:p>
        </p:txBody>
      </p:sp>
      <p:sp>
        <p:nvSpPr>
          <p:cNvPr id="58" name="Rectangle 57"/>
          <p:cNvSpPr/>
          <p:nvPr/>
        </p:nvSpPr>
        <p:spPr>
          <a:xfrm>
            <a:off x="7857700" y="2192872"/>
            <a:ext cx="812800" cy="812800"/>
          </a:xfrm>
          <a:prstGeom prst="rect">
            <a:avLst/>
          </a:prstGeom>
          <a:solidFill>
            <a:srgbClr val="6F737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76251" y="1919374"/>
            <a:ext cx="81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 202</a:t>
            </a:r>
            <a:endParaRPr lang="en-US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1398931" y="1919374"/>
            <a:ext cx="812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 5473</a:t>
            </a:r>
            <a:endParaRPr lang="en-US" sz="1000" dirty="0"/>
          </a:p>
        </p:txBody>
      </p:sp>
      <p:sp>
        <p:nvSpPr>
          <p:cNvPr id="61" name="TextBox 60"/>
          <p:cNvSpPr txBox="1"/>
          <p:nvPr/>
        </p:nvSpPr>
        <p:spPr>
          <a:xfrm>
            <a:off x="2321612" y="1919374"/>
            <a:ext cx="812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 7464</a:t>
            </a:r>
            <a:endParaRPr lang="en-US" sz="1000" dirty="0"/>
          </a:p>
        </p:txBody>
      </p:sp>
      <p:sp>
        <p:nvSpPr>
          <p:cNvPr id="62" name="TextBox 61"/>
          <p:cNvSpPr txBox="1"/>
          <p:nvPr/>
        </p:nvSpPr>
        <p:spPr>
          <a:xfrm>
            <a:off x="3244294" y="1919374"/>
            <a:ext cx="81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 7536</a:t>
            </a:r>
            <a:endParaRPr lang="en-US" sz="1000" dirty="0"/>
          </a:p>
        </p:txBody>
      </p:sp>
      <p:sp>
        <p:nvSpPr>
          <p:cNvPr id="63" name="TextBox 62"/>
          <p:cNvSpPr txBox="1"/>
          <p:nvPr/>
        </p:nvSpPr>
        <p:spPr>
          <a:xfrm>
            <a:off x="4166975" y="1919374"/>
            <a:ext cx="81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 575</a:t>
            </a:r>
            <a:endParaRPr lang="en-US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5089656" y="1919374"/>
            <a:ext cx="81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 583</a:t>
            </a:r>
            <a:endParaRPr lang="en-US" sz="1000" dirty="0"/>
          </a:p>
        </p:txBody>
      </p:sp>
      <p:sp>
        <p:nvSpPr>
          <p:cNvPr id="65" name="TextBox 64"/>
          <p:cNvSpPr txBox="1"/>
          <p:nvPr/>
        </p:nvSpPr>
        <p:spPr>
          <a:xfrm>
            <a:off x="6012336" y="1919374"/>
            <a:ext cx="812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 7403</a:t>
            </a:r>
            <a:endParaRPr lang="en-US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6935017" y="1919374"/>
            <a:ext cx="812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 544</a:t>
            </a:r>
            <a:endParaRPr lang="en-US" sz="1000" dirty="0"/>
          </a:p>
        </p:txBody>
      </p:sp>
      <p:sp>
        <p:nvSpPr>
          <p:cNvPr id="67" name="TextBox 66"/>
          <p:cNvSpPr txBox="1"/>
          <p:nvPr/>
        </p:nvSpPr>
        <p:spPr>
          <a:xfrm>
            <a:off x="7857699" y="1919374"/>
            <a:ext cx="812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 7544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348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single image with a title</a:t>
            </a:r>
            <a:endParaRPr lang="en-US" dirty="0"/>
          </a:p>
        </p:txBody>
      </p:sp>
      <p:pic>
        <p:nvPicPr>
          <p:cNvPr id="5" name="Picture Placeholder 4" descr="1613881_408137882689301_7790037348505841398_n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And a description that can go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Gallery Template</a:t>
            </a:r>
            <a:endParaRPr lang="en-US" dirty="0"/>
          </a:p>
        </p:txBody>
      </p:sp>
      <p:pic>
        <p:nvPicPr>
          <p:cNvPr id="15" name="Picture Placeholder 14" descr="1017537_289330861236671_93421609334296879_n.jpg"/>
          <p:cNvPicPr>
            <a:picLocks noGrp="1" noChangeAspect="1"/>
          </p:cNvPicPr>
          <p:nvPr>
            <p:ph type="pic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3" r="3447" b="20796"/>
          <a:stretch/>
        </p:blipFill>
        <p:spPr/>
      </p:pic>
      <p:pic>
        <p:nvPicPr>
          <p:cNvPr id="16" name="Picture Placeholder 15" descr="1536478_291945284308562_1461727684166936555_n.jpg"/>
          <p:cNvPicPr>
            <a:picLocks noGrp="1" noChangeAspect="1"/>
          </p:cNvPicPr>
          <p:nvPr>
            <p:ph type="pic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" t="8325" r="413" b="27461"/>
          <a:stretch/>
        </p:blipFill>
        <p:spPr>
          <a:xfrm>
            <a:off x="2324100" y="101600"/>
            <a:ext cx="2239963" cy="1371600"/>
          </a:xfrm>
        </p:spPr>
      </p:pic>
      <p:pic>
        <p:nvPicPr>
          <p:cNvPr id="17" name="Picture Placeholder 16" descr="1622186_346967912139632_4766007176563734829_n.jpg"/>
          <p:cNvPicPr>
            <a:picLocks noGrp="1" noChangeAspect="1"/>
          </p:cNvPicPr>
          <p:nvPr>
            <p:ph type="pic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" b="9178"/>
          <a:stretch>
            <a:fillRect/>
          </a:stretch>
        </p:blipFill>
        <p:spPr/>
      </p:pic>
      <p:pic>
        <p:nvPicPr>
          <p:cNvPr id="18" name="Picture Placeholder 17" descr="10491091_309665612536529_2392224150514965656_n.jpg"/>
          <p:cNvPicPr>
            <a:picLocks noGrp="1" noChangeAspect="1"/>
          </p:cNvPicPr>
          <p:nvPr>
            <p:ph type="pic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9" b="29589"/>
          <a:stretch>
            <a:fillRect/>
          </a:stretch>
        </p:blipFill>
        <p:spPr/>
      </p:pic>
      <p:pic>
        <p:nvPicPr>
          <p:cNvPr id="19" name="Picture Placeholder 18" descr="10620529_366328676870222_6395986111898330186_n.jpg"/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" b="9178"/>
          <a:stretch>
            <a:fillRect/>
          </a:stretch>
        </p:blipFill>
        <p:spPr/>
      </p:pic>
      <p:pic>
        <p:nvPicPr>
          <p:cNvPr id="20" name="Picture Placeholder 19" descr="10710531_367122296790860_6372395811771780448_n.jpg"/>
          <p:cNvPicPr>
            <a:picLocks noGrp="1" noChangeAspect="1"/>
          </p:cNvPicPr>
          <p:nvPr>
            <p:ph type="pic" idx="2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b="19383"/>
          <a:stretch>
            <a:fillRect/>
          </a:stretch>
        </p:blipFill>
        <p:spPr/>
      </p:pic>
      <p:pic>
        <p:nvPicPr>
          <p:cNvPr id="21" name="Picture Placeholder 20" descr="10846297_379463998890023_8738694503769105032_n.jpg"/>
          <p:cNvPicPr>
            <a:picLocks noGrp="1" noChangeAspect="1"/>
          </p:cNvPicPr>
          <p:nvPr>
            <p:ph type="pic" idx="2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" b="9178"/>
          <a:stretch>
            <a:fillRect/>
          </a:stretch>
        </p:blipFill>
        <p:spPr/>
      </p:pic>
      <p:pic>
        <p:nvPicPr>
          <p:cNvPr id="22" name="Picture Placeholder 21" descr="107_20150514_cto_staff_kwh_1_sm.jpg"/>
          <p:cNvPicPr>
            <a:picLocks noGrp="1" noChangeAspect="1"/>
          </p:cNvPicPr>
          <p:nvPr>
            <p:ph type="pic" idx="2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8" b="4098"/>
          <a:stretch>
            <a:fillRect/>
          </a:stretch>
        </p:blipFill>
        <p:spPr/>
      </p:pic>
      <p:pic>
        <p:nvPicPr>
          <p:cNvPr id="25" name="Picture Placeholder 24" descr="139_20150518_cto_staff_kwh.jpg"/>
          <p:cNvPicPr>
            <a:picLocks noGrp="1" noChangeAspect="1"/>
          </p:cNvPicPr>
          <p:nvPr>
            <p:ph type="pic" idx="2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8" b="4098"/>
          <a:stretch>
            <a:fillRect/>
          </a:stretch>
        </p:blipFill>
        <p:spPr/>
      </p:pic>
      <p:pic>
        <p:nvPicPr>
          <p:cNvPr id="30" name="Picture Placeholder 29" descr="102_2015_impact2_kwh.jpg"/>
          <p:cNvPicPr>
            <a:picLocks noGrp="1" noChangeAspect="1"/>
          </p:cNvPicPr>
          <p:nvPr>
            <p:ph type="pic" idx="29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4" b="9394"/>
          <a:stretch>
            <a:fillRect/>
          </a:stretch>
        </p:blipFill>
        <p:spPr/>
      </p:pic>
      <p:pic>
        <p:nvPicPr>
          <p:cNvPr id="27" name="Picture Placeholder 26" descr="142_20150518_cto_staff_kwh.jpg"/>
          <p:cNvPicPr>
            <a:picLocks noGrp="1" noChangeAspect="1"/>
          </p:cNvPicPr>
          <p:nvPr>
            <p:ph type="pic" idx="26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8" b="4098"/>
          <a:stretch>
            <a:fillRect/>
          </a:stretch>
        </p:blipFill>
        <p:spPr/>
      </p:pic>
      <p:pic>
        <p:nvPicPr>
          <p:cNvPr id="29" name="Picture Placeholder 28" descr="117_20150518_cto_staff_kwh.jpg"/>
          <p:cNvPicPr>
            <a:picLocks noGrp="1" noChangeAspect="1"/>
          </p:cNvPicPr>
          <p:nvPr>
            <p:ph type="pic" idx="27"/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47227"/>
          <a:stretch/>
        </p:blipFill>
        <p:spPr>
          <a:xfrm>
            <a:off x="2324100" y="2862263"/>
            <a:ext cx="2239963" cy="1371600"/>
          </a:xfrm>
        </p:spPr>
      </p:pic>
    </p:spTree>
    <p:extLst>
      <p:ext uri="{BB962C8B-B14F-4D97-AF65-F5344CB8AC3E}">
        <p14:creationId xmlns:p14="http://schemas.microsoft.com/office/powerpoint/2010/main" val="29063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jak-bully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5" r="-1615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</a:rPr>
              <a:t>Jak</a:t>
            </a:r>
            <a:r>
              <a:rPr lang="en-US" dirty="0" smtClean="0">
                <a:solidFill>
                  <a:srgbClr val="800000"/>
                </a:solidFill>
              </a:rPr>
              <a:t> “Bully XXI”</a:t>
            </a:r>
          </a:p>
          <a:p>
            <a:r>
              <a:rPr lang="en-US" sz="2000" dirty="0" smtClean="0"/>
              <a:t>(662) 325-3226</a:t>
            </a:r>
          </a:p>
          <a:p>
            <a:r>
              <a:rPr lang="en-US" sz="2000" dirty="0" smtClean="0">
                <a:hlinkClick r:id="rId3"/>
              </a:rPr>
              <a:t>bullyxxi@msstate.edu</a:t>
            </a:r>
            <a:endParaRPr lang="en-US" sz="2000" dirty="0" smtClean="0"/>
          </a:p>
          <a:p>
            <a:r>
              <a:rPr lang="en-US" sz="2000" dirty="0" err="1" smtClean="0"/>
              <a:t>Bost</a:t>
            </a:r>
            <a:r>
              <a:rPr lang="en-US" sz="2000" dirty="0" smtClean="0"/>
              <a:t> Extension Center</a:t>
            </a:r>
          </a:p>
          <a:p>
            <a:r>
              <a:rPr lang="en-US" sz="2000" dirty="0" smtClean="0"/>
              <a:t>Mississippi State University Extension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01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UESCTO 1">
      <a:dk1>
        <a:srgbClr val="191919"/>
      </a:dk1>
      <a:lt1>
        <a:srgbClr val="191919"/>
      </a:lt1>
      <a:dk2>
        <a:srgbClr val="FBF1DD"/>
      </a:dk2>
      <a:lt2>
        <a:srgbClr val="FFFFFF"/>
      </a:lt2>
      <a:accent1>
        <a:srgbClr val="520000"/>
      </a:accent1>
      <a:accent2>
        <a:srgbClr val="7BC1C0"/>
      </a:accent2>
      <a:accent3>
        <a:srgbClr val="837B4C"/>
      </a:accent3>
      <a:accent4>
        <a:srgbClr val="567330"/>
      </a:accent4>
      <a:accent5>
        <a:srgbClr val="90A34A"/>
      </a:accent5>
      <a:accent6>
        <a:srgbClr val="D5C962"/>
      </a:accent6>
      <a:hlink>
        <a:srgbClr val="520000"/>
      </a:hlink>
      <a:folHlink>
        <a:srgbClr val="52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4602</TotalTime>
  <Words>226</Words>
  <Application>Microsoft Office PowerPoint</Application>
  <PresentationFormat>On-screen Show (16:9)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CTO Theme Presentation (with background image)</vt:lpstr>
      <vt:lpstr>CTO Theme Presentation (no background image)</vt:lpstr>
      <vt:lpstr>CTO Theme Presentation (sidebar)</vt:lpstr>
      <vt:lpstr>PowerPoint Presentation</vt:lpstr>
      <vt:lpstr>PowerPoint Presentation</vt:lpstr>
      <vt:lpstr>A single image with a title</vt:lpstr>
      <vt:lpstr>Small Gallery Template</vt:lpstr>
      <vt:lpstr>PowerPoint Presentation</vt:lpstr>
    </vt:vector>
  </TitlesOfParts>
  <Company>MSU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MSU-ES CTO</dc:creator>
  <cp:lastModifiedBy>Extension Service</cp:lastModifiedBy>
  <cp:revision>203</cp:revision>
  <dcterms:created xsi:type="dcterms:W3CDTF">2015-02-05T17:49:26Z</dcterms:created>
  <dcterms:modified xsi:type="dcterms:W3CDTF">2015-11-17T22:04:10Z</dcterms:modified>
</cp:coreProperties>
</file>